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9" r:id="rId3"/>
    <p:sldId id="268" r:id="rId4"/>
    <p:sldId id="260" r:id="rId5"/>
    <p:sldId id="267" r:id="rId6"/>
    <p:sldId id="261" r:id="rId7"/>
    <p:sldId id="262" r:id="rId8"/>
    <p:sldId id="259" r:id="rId9"/>
    <p:sldId id="263" r:id="rId10"/>
    <p:sldId id="264" r:id="rId11"/>
    <p:sldId id="265" r:id="rId12"/>
    <p:sldId id="273" r:id="rId13"/>
    <p:sldId id="274" r:id="rId14"/>
    <p:sldId id="271" r:id="rId15"/>
    <p:sldId id="275" r:id="rId16"/>
    <p:sldId id="272" r:id="rId17"/>
    <p:sldId id="270" r:id="rId18"/>
  </p:sldIdLst>
  <p:sldSz cx="11520488" cy="667861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4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52" y="-108"/>
      </p:cViewPr>
      <p:guideLst>
        <p:guide orient="horz" pos="2104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93005"/>
            <a:ext cx="8640366" cy="2325147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507818"/>
            <a:ext cx="8640366" cy="161245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7315-182F-43A6-AFF3-50EC2E399C00}" type="datetimeFigureOut">
              <a:rPr lang="es-AR" smtClean="0"/>
              <a:t>25/09/2020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90BF-F166-436A-9EA6-138544FD8F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198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7315-182F-43A6-AFF3-50EC2E399C00}" type="datetimeFigureOut">
              <a:rPr lang="es-AR" smtClean="0"/>
              <a:t>25/09/2020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90BF-F166-436A-9EA6-138544FD8F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32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55574"/>
            <a:ext cx="2484105" cy="565981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55574"/>
            <a:ext cx="7308310" cy="565981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7315-182F-43A6-AFF3-50EC2E399C00}" type="datetimeFigureOut">
              <a:rPr lang="es-AR" smtClean="0"/>
              <a:t>25/09/2020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90BF-F166-436A-9EA6-138544FD8F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108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7315-182F-43A6-AFF3-50EC2E399C00}" type="datetimeFigureOut">
              <a:rPr lang="es-AR" smtClean="0"/>
              <a:t>25/09/2020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90BF-F166-436A-9EA6-138544FD8F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15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65016"/>
            <a:ext cx="9936421" cy="2778117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469415"/>
            <a:ext cx="9936421" cy="1460946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7315-182F-43A6-AFF3-50EC2E399C00}" type="datetimeFigureOut">
              <a:rPr lang="es-AR" smtClean="0"/>
              <a:t>25/09/2020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90BF-F166-436A-9EA6-138544FD8F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205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77871"/>
            <a:ext cx="4896207" cy="42375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77871"/>
            <a:ext cx="4896207" cy="42375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7315-182F-43A6-AFF3-50EC2E399C00}" type="datetimeFigureOut">
              <a:rPr lang="es-AR" smtClean="0"/>
              <a:t>25/09/2020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90BF-F166-436A-9EA6-138544FD8F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531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55575"/>
            <a:ext cx="9936421" cy="129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637188"/>
            <a:ext cx="4873706" cy="80236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439549"/>
            <a:ext cx="4873706" cy="35882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637188"/>
            <a:ext cx="4897708" cy="80236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439549"/>
            <a:ext cx="4897708" cy="35882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7315-182F-43A6-AFF3-50EC2E399C00}" type="datetimeFigureOut">
              <a:rPr lang="es-AR" smtClean="0"/>
              <a:t>25/09/2020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90BF-F166-436A-9EA6-138544FD8F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354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7315-182F-43A6-AFF3-50EC2E399C00}" type="datetimeFigureOut">
              <a:rPr lang="es-AR" smtClean="0"/>
              <a:t>25/09/2020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90BF-F166-436A-9EA6-138544FD8F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311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7315-182F-43A6-AFF3-50EC2E399C00}" type="datetimeFigureOut">
              <a:rPr lang="es-AR" smtClean="0"/>
              <a:t>25/09/2020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90BF-F166-436A-9EA6-138544FD8F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432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45241"/>
            <a:ext cx="3715657" cy="1558343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61597"/>
            <a:ext cx="5832247" cy="474614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2003584"/>
            <a:ext cx="3715657" cy="3711887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7315-182F-43A6-AFF3-50EC2E399C00}" type="datetimeFigureOut">
              <a:rPr lang="es-AR" smtClean="0"/>
              <a:t>25/09/2020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90BF-F166-436A-9EA6-138544FD8F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380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45241"/>
            <a:ext cx="3715657" cy="1558343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61597"/>
            <a:ext cx="5832247" cy="474614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2003584"/>
            <a:ext cx="3715657" cy="3711887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7315-182F-43A6-AFF3-50EC2E399C00}" type="datetimeFigureOut">
              <a:rPr lang="es-AR" smtClean="0"/>
              <a:t>25/09/2020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90BF-F166-436A-9EA6-138544FD8F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87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55575"/>
            <a:ext cx="9936421" cy="129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77871"/>
            <a:ext cx="9936421" cy="4237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190085"/>
            <a:ext cx="2592110" cy="355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7315-182F-43A6-AFF3-50EC2E399C00}" type="datetimeFigureOut">
              <a:rPr lang="es-AR" smtClean="0"/>
              <a:t>25/09/2020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190085"/>
            <a:ext cx="3888165" cy="355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190085"/>
            <a:ext cx="2592110" cy="355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90BF-F166-436A-9EA6-138544FD8F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418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/>
        </p:blipFill>
        <p:spPr>
          <a:xfrm>
            <a:off x="0" y="0"/>
            <a:ext cx="11530747" cy="66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33492"/>
            <a:ext cx="11520488" cy="230425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16" y="1820018"/>
            <a:ext cx="8309177" cy="467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4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33492"/>
            <a:ext cx="11520488" cy="230425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08" y="1853468"/>
            <a:ext cx="8177702" cy="46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2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33492"/>
            <a:ext cx="11520488" cy="2304256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287636" y="4319844"/>
            <a:ext cx="3888432" cy="2204238"/>
            <a:chOff x="291652" y="3007276"/>
            <a:chExt cx="3888432" cy="220423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52" y="3007276"/>
              <a:ext cx="3888432" cy="67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418" y="4297114"/>
              <a:ext cx="9334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Cerrar llave"/>
            <p:cNvSpPr/>
            <p:nvPr/>
          </p:nvSpPr>
          <p:spPr>
            <a:xfrm rot="5400000">
              <a:off x="1566955" y="2924083"/>
              <a:ext cx="571435" cy="197794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00" y="1809259"/>
            <a:ext cx="6768752" cy="484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:\usuarios\alumno\Escritorio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58" y="2301202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33492"/>
            <a:ext cx="11520488" cy="230425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75668" y="2055351"/>
            <a:ext cx="9937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Despertar la curiosidad por el mundo de la programación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Cómo podemos enseñar a programar mediante el juego  de una forma natural y progresiva.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Fomentar en los niños y niñas el auto-aprendizaje basado en el ensayo –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Promocionar el trabajo colaborativo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Despertar la motivación por el diseño y construcción de creaciones propias, ayudando a materializar las nuevas ideas</a:t>
            </a:r>
            <a:endParaRPr lang="es-A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" y="2115170"/>
            <a:ext cx="5544219" cy="44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33492"/>
            <a:ext cx="11520488" cy="23042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15" y="1827138"/>
            <a:ext cx="503876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59745" y="1201132"/>
            <a:ext cx="57968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ducacionvirtual.formosa.gob.ar</a:t>
            </a:r>
            <a:endParaRPr lang="es-E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Elipse"/>
          <p:cNvSpPr/>
          <p:nvPr/>
        </p:nvSpPr>
        <p:spPr>
          <a:xfrm>
            <a:off x="6912372" y="5859586"/>
            <a:ext cx="1800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24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33492"/>
            <a:ext cx="11520488" cy="2304256"/>
          </a:xfrm>
          <a:prstGeom prst="rect">
            <a:avLst/>
          </a:prstGeom>
        </p:spPr>
      </p:pic>
      <p:pic>
        <p:nvPicPr>
          <p:cNvPr id="1026" name="Picture 2" descr="F:\usuarios\alumno\Descargas\WhatsApp Image 2020-09-25 at 10.38.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66" y="1802631"/>
            <a:ext cx="2727910" cy="48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usuarios\alumno\Descargas\WhatsApp Image 2020-09-25 at 08.27.3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81" y="1802631"/>
            <a:ext cx="2648703" cy="48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usuarios\alumno\Descargas\WhatsApp Image 2020-09-25 at 08.34.0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95" y="1800199"/>
            <a:ext cx="3476589" cy="48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usuarios\alumno\Descargas\WhatsApp Image 2020-09-25 at 10.32.2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450"/>
            <a:ext cx="2614965" cy="196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usuarios\alumno\Descargas\WhatsApp Image 2020-09-25 at 10.37.56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9" y="2814064"/>
            <a:ext cx="2651262" cy="18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33492"/>
            <a:ext cx="11520488" cy="23042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" y="2403202"/>
            <a:ext cx="58959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03" y="1922021"/>
            <a:ext cx="5472608" cy="458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1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33492"/>
            <a:ext cx="11520488" cy="2304256"/>
          </a:xfrm>
          <a:prstGeom prst="rect">
            <a:avLst/>
          </a:prstGeom>
        </p:spPr>
      </p:pic>
      <p:pic>
        <p:nvPicPr>
          <p:cNvPr id="7" name="Picture 2" descr="F:\usuarios\alumno\Escritorio\jugaradulto-796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88" y="1966780"/>
            <a:ext cx="3547363" cy="456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31652" y="2475210"/>
            <a:ext cx="56527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FUNDAMENTAL</a:t>
            </a:r>
            <a:r>
              <a:rPr lang="es-AR" sz="2400" dirty="0"/>
              <a:t>: Que al finalizar el desafío los niños puedan comunicar las acciones realizadas, etapa  que genera la posibilidad de </a:t>
            </a:r>
            <a:r>
              <a:rPr lang="es-AR" sz="2400" b="1" dirty="0" err="1"/>
              <a:t>metacognición</a:t>
            </a:r>
            <a:r>
              <a:rPr lang="es-AR" sz="2400" dirty="0"/>
              <a:t>. </a:t>
            </a:r>
            <a:endParaRPr lang="es-AR" sz="2400" dirty="0" smtClean="0"/>
          </a:p>
          <a:p>
            <a:r>
              <a:rPr lang="es-AR" sz="2400" dirty="0" smtClean="0"/>
              <a:t>Pensar, </a:t>
            </a:r>
            <a:r>
              <a:rPr lang="es-AR" sz="2400" dirty="0"/>
              <a:t>reflexionar, aprender, dar cuenta de como resolvieron el problema. Vital para el pensamiento computacional, de esa forma los alumnos internalizan movimientos, código, secuencia, repetición, acción</a:t>
            </a:r>
            <a:r>
              <a:rPr lang="es-AR" sz="2400" dirty="0" smtClean="0"/>
              <a:t>, decisión</a:t>
            </a:r>
            <a:r>
              <a:rPr lang="es-A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0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1"/>
            <a:ext cx="11232852" cy="66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421155" cy="66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usuarios\alumno\Escritorio\tambor de jue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83" y="2187178"/>
            <a:ext cx="8284343" cy="40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45070"/>
            <a:ext cx="11520488" cy="230425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87636" y="3483322"/>
            <a:ext cx="23976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Acceso a los materiales</a:t>
            </a: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0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33492"/>
            <a:ext cx="11520488" cy="2304256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792034" y="2259186"/>
            <a:ext cx="10440818" cy="4392488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buNone/>
            </a:pPr>
            <a:r>
              <a:rPr lang="es-AR" dirty="0" smtClean="0"/>
              <a:t>1. RECONOCER LAS REGLAS DEL JUEGO:</a:t>
            </a:r>
          </a:p>
          <a:p>
            <a:pPr lvl="0" fontAlgn="base"/>
            <a:r>
              <a:rPr lang="es-AR" dirty="0" smtClean="0"/>
              <a:t>Juego corporal  de búsqueda </a:t>
            </a:r>
          </a:p>
          <a:p>
            <a:pPr marL="0" lvl="0" indent="0" fontAlgn="base">
              <a:buNone/>
            </a:pPr>
            <a:r>
              <a:rPr lang="es-AR" dirty="0" smtClean="0"/>
              <a:t>2. IDENTIFICAR CODIGOS ICONOGRAFICOS</a:t>
            </a:r>
          </a:p>
          <a:p>
            <a:pPr lvl="0" fontAlgn="base"/>
            <a:r>
              <a:rPr lang="es-AR" dirty="0" smtClean="0"/>
              <a:t>Ejecución de movimientos con tarjetas  y el cuerpo</a:t>
            </a:r>
          </a:p>
          <a:p>
            <a:pPr marL="0" lvl="0" indent="0" fontAlgn="base">
              <a:buNone/>
            </a:pPr>
            <a:r>
              <a:rPr lang="es-AR" dirty="0" smtClean="0"/>
              <a:t>3. RESOLVER EL DESAFÍO</a:t>
            </a:r>
          </a:p>
          <a:p>
            <a:pPr lvl="0" fontAlgn="base"/>
            <a:r>
              <a:rPr lang="es-AR" dirty="0" smtClean="0"/>
              <a:t>Toma de decisiones. CODIFICO. PROGRAMO</a:t>
            </a:r>
          </a:p>
          <a:p>
            <a:pPr lvl="0" fontAlgn="base"/>
            <a:endParaRPr lang="es-AR" dirty="0" smtClean="0"/>
          </a:p>
          <a:p>
            <a:pPr lvl="0" fontAlgn="base"/>
            <a:r>
              <a:rPr lang="es-AR" dirty="0" smtClean="0"/>
              <a:t>Programación </a:t>
            </a:r>
            <a:r>
              <a:rPr lang="es-AR" dirty="0"/>
              <a:t>de una secuencia de acciones para que el robot ejecute diferentes movimientos sin un objetivo definido.</a:t>
            </a:r>
          </a:p>
          <a:p>
            <a:pPr lvl="0" fontAlgn="base"/>
            <a:r>
              <a:rPr lang="es-AR" dirty="0"/>
              <a:t>Resolución de problemas: desplazar el robot en línea recta hasta un punto dado.</a:t>
            </a:r>
          </a:p>
          <a:p>
            <a:pPr lvl="0" fontAlgn="base"/>
            <a:r>
              <a:rPr lang="es-AR" dirty="0"/>
              <a:t>Diseño de secuencias de 4 o 5 movimientos con tarjetas para definir movimientos con un objetivo definido.</a:t>
            </a:r>
          </a:p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492" y="2227460"/>
            <a:ext cx="2520280" cy="240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4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33492"/>
            <a:ext cx="11520488" cy="23042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00" y="1827138"/>
            <a:ext cx="8177702" cy="463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escargar e instalar Google Play Store 2020 APK en Android - GSMAndro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3" y="3195290"/>
            <a:ext cx="17145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78" y="5211514"/>
            <a:ext cx="704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45048" y="4676762"/>
            <a:ext cx="20595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Blue </a:t>
            </a:r>
            <a:r>
              <a:rPr lang="es-ES" sz="2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boot</a:t>
            </a:r>
            <a:endParaRPr lang="es-ES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47599" y="2547218"/>
            <a:ext cx="20595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Descarga</a:t>
            </a:r>
            <a:endParaRPr lang="es-ES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4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33492"/>
            <a:ext cx="11520488" cy="230425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" b="1293"/>
          <a:stretch/>
        </p:blipFill>
        <p:spPr bwMode="auto">
          <a:xfrm>
            <a:off x="2663900" y="1899146"/>
            <a:ext cx="816893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4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33492"/>
            <a:ext cx="11520488" cy="2304256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76" y="2115170"/>
            <a:ext cx="3104209" cy="416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47" y="2115170"/>
            <a:ext cx="2664546" cy="254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35" y="4779466"/>
            <a:ext cx="442095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749"/>
          <a:stretch/>
        </p:blipFill>
        <p:spPr>
          <a:xfrm>
            <a:off x="0" y="-33492"/>
            <a:ext cx="11520488" cy="230425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1536" r="-1"/>
          <a:stretch/>
        </p:blipFill>
        <p:spPr bwMode="auto">
          <a:xfrm>
            <a:off x="2807916" y="1827138"/>
            <a:ext cx="8061869" cy="461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0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</TotalTime>
  <Words>217</Words>
  <Application>Microsoft Office PowerPoint</Application>
  <PresentationFormat>Personalizado</PresentationFormat>
  <Paragraphs>21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alumno</cp:lastModifiedBy>
  <cp:revision>22</cp:revision>
  <dcterms:created xsi:type="dcterms:W3CDTF">2020-09-24T23:58:56Z</dcterms:created>
  <dcterms:modified xsi:type="dcterms:W3CDTF">2020-09-25T22:40:38Z</dcterms:modified>
</cp:coreProperties>
</file>