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sldIdLst>
    <p:sldId id="265" r:id="rId5"/>
    <p:sldId id="257" r:id="rId6"/>
    <p:sldId id="256" r:id="rId7"/>
    <p:sldId id="288" r:id="rId8"/>
    <p:sldId id="285" r:id="rId9"/>
    <p:sldId id="286" r:id="rId10"/>
    <p:sldId id="258" r:id="rId11"/>
    <p:sldId id="290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671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89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851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3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1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81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8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3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6493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5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90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0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07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71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6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22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65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00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8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5576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9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7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57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40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08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91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08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5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0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4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47739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82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98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18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60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60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95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57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419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852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8282-607E-4377-B406-BD0BA0573E39}" type="datetimeFigureOut">
              <a:rPr lang="es-AR" smtClean="0"/>
              <a:pPr/>
              <a:t>18/8/2022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EB30-D0F0-4728-9262-2FC4686C19C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883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8282-607E-4377-B406-BD0BA0573E39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18/8/2022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1EB30-D0F0-4728-9262-2FC4686C19C9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direducaci&#243;ninicial@formosa.gov.a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ubtítulo"/>
          <p:cNvSpPr>
            <a:spLocks noGrp="1"/>
          </p:cNvSpPr>
          <p:nvPr>
            <p:ph type="subTitle" idx="4294967295"/>
          </p:nvPr>
        </p:nvSpPr>
        <p:spPr>
          <a:xfrm>
            <a:off x="395536" y="234951"/>
            <a:ext cx="8136904" cy="6074370"/>
          </a:xfrm>
          <a:solidFill>
            <a:schemeClr val="lt1"/>
          </a:solidFill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s-AR" sz="2100" b="1" dirty="0">
              <a:solidFill>
                <a:srgbClr val="002060"/>
              </a:solidFill>
            </a:endParaRPr>
          </a:p>
          <a:p>
            <a:pPr algn="ctr"/>
            <a:endParaRPr lang="es-AR" sz="2100" b="1" dirty="0">
              <a:solidFill>
                <a:srgbClr val="002060"/>
              </a:solidFill>
            </a:endParaRPr>
          </a:p>
          <a:p>
            <a:pPr algn="ctr"/>
            <a:endParaRPr lang="es-A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847851" y="2204865"/>
            <a:ext cx="5100413" cy="87777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es-ES" sz="25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DIRECCIÓN </a:t>
            </a:r>
            <a:r>
              <a:rPr lang="es-ES" sz="2500" b="1" dirty="0">
                <a:solidFill>
                  <a:srgbClr val="00B0F0"/>
                </a:solidFill>
                <a:latin typeface="Arial Black" panose="020B0A04020102020204" pitchFamily="34" charset="0"/>
              </a:rPr>
              <a:t>DE </a:t>
            </a:r>
            <a:r>
              <a:rPr lang="es-ES" sz="25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EDUCACIÓN </a:t>
            </a:r>
            <a:r>
              <a:rPr lang="es-ES" sz="2500" b="1" dirty="0">
                <a:solidFill>
                  <a:srgbClr val="00B0F0"/>
                </a:solidFill>
                <a:latin typeface="Arial Black" panose="020B0A04020102020204" pitchFamily="34" charset="0"/>
              </a:rPr>
              <a:t>INICIAL</a:t>
            </a:r>
            <a:endParaRPr lang="es-AR" sz="25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975543" y="3428285"/>
            <a:ext cx="6696744" cy="257054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DIRECTORA DE LA  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D.E.I</a:t>
            </a:r>
            <a: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Prof. Olga Beatriz  Lotto</a:t>
            </a:r>
            <a:b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GENERAL: </a:t>
            </a:r>
            <a: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Haydee Medina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</a:t>
            </a:r>
            <a: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TÉCNICA: Esp. Zunilda </a:t>
            </a: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Galarza</a:t>
            </a:r>
            <a: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 TÉCNICO DE LA D.E.I  </a:t>
            </a:r>
            <a:endParaRPr lang="es-ES" b="1" dirty="0" smtClean="0">
              <a:solidFill>
                <a:prstClr val="black"/>
              </a:solidFill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solidFill>
                  <a:prstClr val="black"/>
                </a:solidFill>
                <a:latin typeface="Baskerville Old Face" pitchFamily="18" charset="0"/>
              </a:rPr>
              <a:t>Correo</a:t>
            </a:r>
            <a:r>
              <a:rPr lang="es-ES" sz="2400" b="1" dirty="0">
                <a:latin typeface="Baskerville Old Face" pitchFamily="18" charset="0"/>
              </a:rPr>
              <a:t>: </a:t>
            </a:r>
            <a:r>
              <a:rPr lang="es-ES" sz="2400" b="1" dirty="0" smtClean="0">
                <a:latin typeface="Baskerville Old Face" pitchFamily="18" charset="0"/>
                <a:hlinkClick r:id="rId2"/>
              </a:rPr>
              <a:t>direducacióninicial@formosa.gov.ar</a:t>
            </a:r>
            <a:endParaRPr lang="es-ES" sz="3200" b="1" dirty="0">
              <a:latin typeface="Baskerville Old Face" pitchFamily="18" charset="0"/>
            </a:endParaRPr>
          </a:p>
          <a:p>
            <a:endParaRPr lang="es-ES" sz="1600" b="1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482453" y="2760819"/>
            <a:ext cx="239446" cy="2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465" tIns="40232" rIns="80465" bIns="40232" numCol="1" anchor="ctr" anchorCtr="0" compatLnSpc="1">
            <a:prstTxWarp prst="textNoShape">
              <a:avLst/>
            </a:prstTxWarp>
            <a:spAutoFit/>
          </a:bodyPr>
          <a:lstStyle/>
          <a:p>
            <a:pPr defTabSz="804649" fontAlgn="base">
              <a:spcBef>
                <a:spcPct val="0"/>
              </a:spcBef>
              <a:spcAft>
                <a:spcPct val="0"/>
              </a:spcAft>
            </a:pPr>
            <a:r>
              <a:rPr lang="es-MX" sz="1100" b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es-MX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501880" y="620688"/>
            <a:ext cx="7742528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03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59" y="1268760"/>
            <a:ext cx="6658282" cy="404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s-A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es-A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es-AR" sz="28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lang="es-AR" sz="28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LOS CONTENIDOS LOCALES, SABERES COMUNITARIOS Y LOS JUEGOS TRADICIONALES EN LA EDUCACION INICIAL DE FORMOSA”</a:t>
            </a:r>
            <a:br>
              <a:rPr lang="es-AR" sz="2800" b="1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es-AR" dirty="0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866047" y="5980549"/>
            <a:ext cx="7644069" cy="68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47664" y="5057219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b="1" dirty="0">
                <a:latin typeface="Arial Black" panose="020B0A04020102020204" pitchFamily="34" charset="0"/>
              </a:rPr>
              <a:t>CAPACITACIÓN DESTINADA A COORDINADORAS, EQUIPOS DIRECTIVOS Y DOCENTES. </a:t>
            </a:r>
            <a:endParaRPr lang="es-AR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851920" y="692696"/>
            <a:ext cx="3240360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866047" y="5980549"/>
            <a:ext cx="7644069" cy="68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21" y="116632"/>
            <a:ext cx="7452320" cy="558924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911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Nuestra identidad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97" y="980728"/>
            <a:ext cx="7560840" cy="5019558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683568" y="6148287"/>
            <a:ext cx="7644069" cy="68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2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2400" b="1" dirty="0" smtClean="0"/>
              <a:t>¿CUALES SON LOS PROPÓSITOS?</a:t>
            </a:r>
            <a:endParaRPr lang="es-AR" sz="24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7" t="18101" r="37886" b="18980"/>
          <a:stretch/>
        </p:blipFill>
        <p:spPr>
          <a:xfrm>
            <a:off x="6040444" y="1428736"/>
            <a:ext cx="3103556" cy="31705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57232"/>
            <a:ext cx="5572900" cy="5452088"/>
          </a:xfrm>
        </p:spPr>
        <p:txBody>
          <a:bodyPr>
            <a:normAutofit lnSpcReduction="10000"/>
          </a:bodyPr>
          <a:lstStyle/>
          <a:p>
            <a:pPr algn="just"/>
            <a:r>
              <a:rPr lang="es-AR" sz="2500" dirty="0" smtClean="0"/>
              <a:t>Promover espacios de reflexión e intercambio buscando fortalecer los conocimientos acerca de los procesos constitutivos de los orígenes y evolución de la Provincia en todas sus dimensiones. </a:t>
            </a:r>
          </a:p>
          <a:p>
            <a:pPr algn="just"/>
            <a:r>
              <a:rPr lang="es-AR" sz="2500" dirty="0" smtClean="0"/>
              <a:t>Priorizar el tratamiento de contenidos locales  relacionados con la realidad y contexto formoseño.</a:t>
            </a:r>
          </a:p>
          <a:p>
            <a:pPr algn="just"/>
            <a:r>
              <a:rPr lang="es-AR" sz="2500" dirty="0" smtClean="0"/>
              <a:t>Fortalecer las competencias profesionales de los docentes para promover en sus alumnos el desarrollo de capacidades cognitivas, socio afectivas, espirituales, corporales</a:t>
            </a:r>
            <a:endParaRPr lang="es-ES" sz="2500" dirty="0" smtClean="0"/>
          </a:p>
          <a:p>
            <a:pPr algn="just"/>
            <a:endParaRPr lang="es-AR" dirty="0" smtClean="0"/>
          </a:p>
          <a:p>
            <a:pPr algn="just"/>
            <a:endParaRPr lang="es-AR" dirty="0"/>
          </a:p>
        </p:txBody>
      </p:sp>
      <p:pic>
        <p:nvPicPr>
          <p:cNvPr id="6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866047" y="5980549"/>
            <a:ext cx="7644069" cy="68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63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2400" dirty="0"/>
              <a:t>¿</a:t>
            </a:r>
            <a:r>
              <a:rPr lang="es-AR" sz="2400" dirty="0" smtClean="0"/>
              <a:t>QUÉ SABERES PRIORIZAMOS?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812128"/>
          </a:xfrm>
        </p:spPr>
        <p:txBody>
          <a:bodyPr>
            <a:normAutofit/>
          </a:bodyPr>
          <a:lstStyle/>
          <a:p>
            <a:pPr algn="just"/>
            <a:endParaRPr lang="es-AR" dirty="0" smtClean="0"/>
          </a:p>
          <a:p>
            <a:pPr algn="just"/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428596" y="1000109"/>
            <a:ext cx="839187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AR" sz="2100" dirty="0" smtClean="0">
                <a:solidFill>
                  <a:prstClr val="black"/>
                </a:solidFill>
              </a:rPr>
              <a:t>FUNDACIÓN DE FORMOSA: </a:t>
            </a:r>
          </a:p>
          <a:p>
            <a:r>
              <a:rPr lang="es-AR" sz="2100" dirty="0" smtClean="0">
                <a:solidFill>
                  <a:prstClr val="black"/>
                </a:solidFill>
              </a:rPr>
              <a:t> Proceso fundacional: Encuadre histórico, económico, social y político.</a:t>
            </a:r>
          </a:p>
          <a:p>
            <a:r>
              <a:rPr lang="es-AR" sz="2100" dirty="0" smtClean="0">
                <a:solidFill>
                  <a:prstClr val="black"/>
                </a:solidFill>
              </a:rPr>
              <a:t> Construcción de la identidad multiétnica y pluricultural. </a:t>
            </a:r>
          </a:p>
          <a:p>
            <a:r>
              <a:rPr lang="es-AR" sz="2100" dirty="0" smtClean="0">
                <a:solidFill>
                  <a:prstClr val="black"/>
                </a:solidFill>
              </a:rPr>
              <a:t>Transmisión de la cultura como misión de la educación.</a:t>
            </a:r>
          </a:p>
          <a:p>
            <a:endParaRPr lang="es-AR" sz="21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AR" sz="2100" dirty="0" smtClean="0">
                <a:solidFill>
                  <a:prstClr val="black"/>
                </a:solidFill>
              </a:rPr>
              <a:t> PROVINCIALIZACIÓN DE FORMOSA:</a:t>
            </a:r>
          </a:p>
          <a:p>
            <a:r>
              <a:rPr lang="es-AR" sz="2100" dirty="0" smtClean="0">
                <a:solidFill>
                  <a:prstClr val="black"/>
                </a:solidFill>
              </a:rPr>
              <a:t>Antecedentes históricos –políticos –económicos.</a:t>
            </a:r>
          </a:p>
          <a:p>
            <a:r>
              <a:rPr lang="es-AR" sz="2100" dirty="0" smtClean="0">
                <a:solidFill>
                  <a:prstClr val="black"/>
                </a:solidFill>
              </a:rPr>
              <a:t>Epopeya de la provincialización. Implicancias de ser provincia.</a:t>
            </a:r>
          </a:p>
          <a:p>
            <a:endParaRPr lang="es-AR" sz="21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AR" sz="2100" dirty="0" smtClean="0">
                <a:solidFill>
                  <a:prstClr val="black"/>
                </a:solidFill>
              </a:rPr>
              <a:t> MODELO FORMOSEÑO:</a:t>
            </a:r>
          </a:p>
          <a:p>
            <a:r>
              <a:rPr lang="es-AR" sz="2100" dirty="0" smtClean="0">
                <a:solidFill>
                  <a:prstClr val="black"/>
                </a:solidFill>
              </a:rPr>
              <a:t>Marco histórico referencial. Conceptualización e interpretación como proyecto estratégico de desarrollo provincial.</a:t>
            </a:r>
          </a:p>
          <a:p>
            <a:r>
              <a:rPr lang="es-AR" sz="2100" dirty="0" smtClean="0">
                <a:solidFill>
                  <a:prstClr val="black"/>
                </a:solidFill>
              </a:rPr>
              <a:t>La educación como centro del modelo formoseño, enmarcada en un paradigma humanista, agroecológico.</a:t>
            </a:r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866047" y="5980549"/>
            <a:ext cx="7644069" cy="688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9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7" y="3620065"/>
            <a:ext cx="3386093" cy="262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113925" cy="692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2800" b="1" dirty="0" smtClean="0"/>
              <a:t>¿Dónde vemos concretadas</a:t>
            </a:r>
            <a:br>
              <a:rPr lang="es-AR" sz="2800" b="1" dirty="0" smtClean="0"/>
            </a:br>
            <a:r>
              <a:rPr lang="es-AR" sz="2800" b="1" dirty="0" smtClean="0"/>
              <a:t> las acciones y obras de gobierno?</a:t>
            </a:r>
            <a:endParaRPr lang="es-AR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291264" cy="56686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AR" sz="2400" dirty="0" smtClean="0"/>
              <a:t>1433 unidades educativas inauguradas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210.000 kit escolares, guardapolvos y zapatillas repartidos.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164.000 estudiantes que se benefician con el servicio nutricional.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10.000 docentes  que acceden anualmente a capacitaciones gratuitas.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5.000 docentes titularizados.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Completamiento de Libreta de salud escolar. 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Cronogramas de vacunación para todos</a:t>
            </a:r>
          </a:p>
          <a:p>
            <a:pPr>
              <a:buFont typeface="Wingdings" pitchFamily="2" charset="2"/>
              <a:buChar char="Ø"/>
            </a:pPr>
            <a:r>
              <a:rPr lang="es-AR" sz="2400" dirty="0" smtClean="0"/>
              <a:t>Equipamiento tecnológico.</a:t>
            </a:r>
          </a:p>
          <a:p>
            <a:pPr marL="0" indent="0">
              <a:buNone/>
            </a:pPr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755577" y="6240256"/>
            <a:ext cx="7416824" cy="617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55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113925" cy="6926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2800" b="1" dirty="0" smtClean="0"/>
              <a:t>¿Dónde vemos concretadas</a:t>
            </a:r>
            <a:br>
              <a:rPr lang="es-AR" sz="2800" b="1" dirty="0" smtClean="0"/>
            </a:br>
            <a:r>
              <a:rPr lang="es-AR" sz="2800" b="1" dirty="0" smtClean="0"/>
              <a:t> las acciones y obras de gobierno?</a:t>
            </a:r>
            <a:endParaRPr lang="es-AR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291264" cy="56686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AR" sz="2400" dirty="0" smtClean="0"/>
              <a:t>Posibilidad de formarse en su tierra:</a:t>
            </a:r>
          </a:p>
          <a:p>
            <a:r>
              <a:rPr lang="es-AR" sz="2400" dirty="0" smtClean="0"/>
              <a:t>Decreto  172/22 ley 1714</a:t>
            </a:r>
          </a:p>
          <a:p>
            <a:r>
              <a:rPr lang="es-AR" sz="2400" dirty="0" smtClean="0"/>
              <a:t>Creación de la Universidad Provincial de Formosa</a:t>
            </a:r>
          </a:p>
          <a:p>
            <a:r>
              <a:rPr lang="es-AR" sz="2400" dirty="0" smtClean="0"/>
              <a:t> Educación </a:t>
            </a:r>
            <a:r>
              <a:rPr lang="es-AR" sz="2400" dirty="0"/>
              <a:t>S</a:t>
            </a:r>
            <a:r>
              <a:rPr lang="es-AR" sz="2400" dirty="0" smtClean="0"/>
              <a:t>uperior Universitaria:</a:t>
            </a:r>
          </a:p>
          <a:p>
            <a:r>
              <a:rPr lang="es-AR" sz="2400" dirty="0" smtClean="0"/>
              <a:t> IUF (Instituto Universitario de Formosa)</a:t>
            </a:r>
          </a:p>
          <a:p>
            <a:r>
              <a:rPr lang="es-AR" sz="2400" dirty="0" smtClean="0"/>
              <a:t>Educación terciaria : institutos de formación</a:t>
            </a:r>
          </a:p>
          <a:p>
            <a:pPr>
              <a:buNone/>
            </a:pPr>
            <a:r>
              <a:rPr lang="es-AR" sz="2400" dirty="0" smtClean="0"/>
              <a:t>       docente y técnica distribuidos </a:t>
            </a:r>
          </a:p>
          <a:p>
            <a:pPr>
              <a:buNone/>
            </a:pPr>
            <a:r>
              <a:rPr lang="es-AR" sz="2400" dirty="0" smtClean="0"/>
              <a:t>       en todo el territorio.</a:t>
            </a:r>
          </a:p>
          <a:p>
            <a:pPr marL="360363" indent="0">
              <a:buNone/>
            </a:pPr>
            <a:r>
              <a:rPr lang="es-AR" sz="2400" dirty="0" smtClean="0"/>
              <a:t>-Instituto Politécnico de Formosa,</a:t>
            </a:r>
          </a:p>
          <a:p>
            <a:pPr marL="360363" indent="0">
              <a:buNone/>
            </a:pPr>
            <a:r>
              <a:rPr lang="es-AR" sz="2400" dirty="0" smtClean="0"/>
              <a:t>-Polo Científico y tecnológico de Innovación.   </a:t>
            </a:r>
          </a:p>
          <a:p>
            <a:r>
              <a:rPr lang="es-AR" sz="2400" dirty="0" smtClean="0"/>
              <a:t>Educación </a:t>
            </a:r>
            <a:r>
              <a:rPr lang="es-AR" sz="2400" dirty="0"/>
              <a:t>S</a:t>
            </a:r>
            <a:r>
              <a:rPr lang="es-AR" sz="2400" dirty="0" smtClean="0"/>
              <a:t>uperior no universitaria: </a:t>
            </a:r>
          </a:p>
          <a:p>
            <a:pPr marL="0" indent="0">
              <a:buNone/>
            </a:pPr>
            <a:r>
              <a:rPr lang="es-AR" sz="2400" dirty="0" smtClean="0"/>
              <a:t>        -Instituto Pedagógico Provincial “Justicia social”, </a:t>
            </a:r>
          </a:p>
          <a:p>
            <a:pPr marL="0" indent="0">
              <a:buNone/>
            </a:pPr>
            <a:endParaRPr lang="es-AR" sz="2400" dirty="0">
              <a:solidFill>
                <a:srgbClr val="FF0000"/>
              </a:solidFill>
            </a:endParaRPr>
          </a:p>
        </p:txBody>
      </p:sp>
      <p:pic>
        <p:nvPicPr>
          <p:cNvPr id="5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46"/>
          <a:stretch/>
        </p:blipFill>
        <p:spPr bwMode="auto">
          <a:xfrm>
            <a:off x="755577" y="6240256"/>
            <a:ext cx="7416824" cy="617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89" y="2924944"/>
            <a:ext cx="3456384" cy="2303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9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331</Words>
  <Application>Microsoft Office PowerPoint</Application>
  <PresentationFormat>Presentación en pantalla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Tema de Office</vt:lpstr>
      <vt:lpstr>2_Tema de Office</vt:lpstr>
      <vt:lpstr>3_Tema de Office</vt:lpstr>
      <vt:lpstr>4_Tema de Office</vt:lpstr>
      <vt:lpstr>Presentación de PowerPoint</vt:lpstr>
      <vt:lpstr> “LOS CONTENIDOS LOCALES, SABERES COMUNITARIOS Y LOS JUEGOS TRADICIONALES EN LA EDUCACION INICIAL DE FORMOSA” </vt:lpstr>
      <vt:lpstr>Presentación de PowerPoint</vt:lpstr>
      <vt:lpstr>Nuestra identidad</vt:lpstr>
      <vt:lpstr>¿CUALES SON LOS PROPÓSITOS?</vt:lpstr>
      <vt:lpstr>¿QUÉ SABERES PRIORIZAMOS?</vt:lpstr>
      <vt:lpstr>¿Dónde vemos concretadas  las acciones y obras de gobierno?</vt:lpstr>
      <vt:lpstr>¿Dónde vemos concretadas  las acciones y obras de gobierno?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HITOS HISTORICOS Y CONTE</dc:title>
  <dc:creator>ARMANDO BONILLA</dc:creator>
  <cp:lastModifiedBy>ARMANDO BONILLA</cp:lastModifiedBy>
  <cp:revision>65</cp:revision>
  <dcterms:created xsi:type="dcterms:W3CDTF">2022-05-24T13:35:54Z</dcterms:created>
  <dcterms:modified xsi:type="dcterms:W3CDTF">2022-08-18T12:39:59Z</dcterms:modified>
</cp:coreProperties>
</file>